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4CEF31"/>
    <a:srgbClr val="5DDA00"/>
    <a:srgbClr val="00FF00"/>
    <a:srgbClr val="00CC00"/>
    <a:srgbClr val="4099D4"/>
    <a:srgbClr val="FFCCFF"/>
    <a:srgbClr val="FF00FF"/>
    <a:srgbClr val="DA64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-72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E3DC05A-6C94-4218-8C95-AB684499F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AFC8DF9-A7D2-4DB0-A8BE-7AA641BE0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7B8DDDE-123C-48CA-B489-6597A1AB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474C138-FC9E-4819-A4EA-D9A7A3BF6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28A23C9-5DF6-44F5-8662-0CE71E67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64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C61ED13-0EC9-45B0-A634-DDA8EFFD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9A24992-2FC1-48F0-91AD-6B7EB0D59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DE13112-2B17-4421-8CC5-935A8B08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30CB9E9-2F99-4EB4-A5B6-A9827839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7C2669E-5A39-441B-BD5F-FCB7904B9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54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8EB294FD-F073-4794-907C-92F9726CB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AEDA6003-AB0F-48A2-9B1F-7D662E5E5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99A74EC-2B91-4152-99DA-ACE27545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2DC7B6A-CBC4-4F54-B133-EF34A3F45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CC16078-B7B2-43E0-9272-45DCA90D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8230EC4-47F5-4A09-A6E0-4DEA1085E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22CCA12-1E75-437A-8CB6-48AB8C5E4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58EE083-3A02-4CA8-ACC9-F74D7EFF0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DAA6A6A-F186-4486-9992-4788F312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B171AF8-A752-415A-B651-1EA0E413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00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12340D-4EC0-4EAC-81C6-72EE01C5D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D5B5BC9B-F6E6-4332-BC0F-3E8EED60E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66929EF-F46D-4BAD-B99E-278AD74A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F6FDD37-B5C1-4A2D-B346-BDDA4541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DF2E906-6B4A-41FA-A479-C40927EF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26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C5E3074-1BCD-465E-808C-1E2201D8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A33D1BF-8FE8-44A3-857B-381187AC1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CD86EB5D-5B71-4778-97E8-F7E663286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0C1950B9-AF5B-4BA7-9F04-FE9259A4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1A4FD359-9153-48C5-8FC1-F04E0133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5216A2F-BEA1-465F-BB6E-D79F8BAF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0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1A33330-E1D1-47F7-8A9C-22ED33EFE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BD1DD280-8A99-4F98-85C6-85D51E98F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0A234AFE-5038-4FE1-B2FF-C276D98AD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B7EEB7B-2BED-42CD-AD27-529994481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AEB66C51-420F-4E4B-AD36-7632EE0C3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9219659F-91DB-493A-82DC-221F416A5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945F7314-97D8-4E11-A5E2-09FE8DA84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6523D496-3970-4078-9CF7-A0BD1569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80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35FFF7E-2E95-4F95-B227-20AD4347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D1B97192-553E-4D96-9A05-A62051A4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A1C1C959-2A73-4FB8-9FDF-63544A71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1BC99663-23BA-4152-8846-C8E9292CB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93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AEDDD8E7-C02B-4DFE-A820-C5DDD13B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7E80E9BA-635F-44CE-A182-F305D9ADE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02D4E807-B6AA-407E-B455-EDE207FD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27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82CDAE8-25C1-4E4A-8E75-7228EF52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3102E7-DD7D-4A8E-BC9A-6FA185366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EE1C5FF9-0008-456B-8B7C-CC607BD99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BD85C4AD-77AE-476E-838D-74EF2E70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601F4E2-0276-44B9-8444-E7653D8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3CE1F03-03EB-4CF6-B8F7-C71A858D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5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53F1F5C-D04F-4827-8126-81FCECEA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3C4E42AD-E2DD-4D64-97AB-B6B15DF3D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F7F6921F-466C-4595-93D2-8A5E62288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8B620A7-8370-4FCC-86BA-445E44B6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F142A201-A368-4815-AC87-F0A85457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7F4ABFDA-CC42-4D2F-B9F2-FE28DA69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44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AE87780A-EDE8-43DF-98E9-42DBD2B7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523056B0-9F83-4DC4-AC73-4A29399B3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1CAB97A-6148-4720-8D97-C078A7A90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1858-DBCE-41D1-8794-37435F940BFD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4B7AEC1-0954-4D7A-8186-82FF326AC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509C308-53BD-4347-930F-6A8585A24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D650-DBA7-41E8-BFC3-60984302E6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99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F19DE5DB-64D2-460C-8066-4807C3C0074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5FEFD"/>
              </a:clrFrom>
              <a:clrTo>
                <a:srgbClr val="F5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617" y="947616"/>
            <a:ext cx="4803870" cy="37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59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Stanza1</cp:lastModifiedBy>
  <cp:revision>20</cp:revision>
  <dcterms:created xsi:type="dcterms:W3CDTF">2022-03-14T07:17:28Z</dcterms:created>
  <dcterms:modified xsi:type="dcterms:W3CDTF">2022-04-13T12:29:02Z</dcterms:modified>
</cp:coreProperties>
</file>