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3399"/>
    <a:srgbClr val="4CEF31"/>
    <a:srgbClr val="5DDA00"/>
    <a:srgbClr val="00FF00"/>
    <a:srgbClr val="00CC00"/>
    <a:srgbClr val="4099D4"/>
    <a:srgbClr val="FFCCFF"/>
    <a:srgbClr val="FF00FF"/>
    <a:srgbClr val="DA64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24" d="100"/>
          <a:sy n="124" d="100"/>
        </p:scale>
        <p:origin x="-72" y="-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AE3DC05A-6C94-4218-8C95-AB684499FF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7AFC8DF9-A7D2-4DB0-A8BE-7AA641BE0C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07B8DDDE-123C-48CA-B489-6597A1AB0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E1858-DBCE-41D1-8794-37435F940BFD}" type="datetimeFigureOut">
              <a:rPr lang="it-IT" smtClean="0"/>
              <a:t>13/04/2022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9474C138-FC9E-4819-A4EA-D9A7A3BF6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D28A23C9-5DF6-44F5-8662-0CE71E671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2D650-DBA7-41E8-BFC3-60984302E6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3644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CC61ED13-0EC9-45B0-A634-DDA8EFFD4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="" xmlns:a16="http://schemas.microsoft.com/office/drawing/2014/main" id="{09A24992-2FC1-48F0-91AD-6B7EB0D59B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8DE13112-2B17-4421-8CC5-935A8B089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E1858-DBCE-41D1-8794-37435F940BFD}" type="datetimeFigureOut">
              <a:rPr lang="it-IT" smtClean="0"/>
              <a:t>13/04/2022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430CB9E9-2F99-4EB4-A5B6-A9827839E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27C2669E-5A39-441B-BD5F-FCB7904B9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2D650-DBA7-41E8-BFC3-60984302E6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1542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="" xmlns:a16="http://schemas.microsoft.com/office/drawing/2014/main" id="{8EB294FD-F073-4794-907C-92F9726CBD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="" xmlns:a16="http://schemas.microsoft.com/office/drawing/2014/main" id="{AEDA6003-AB0F-48A2-9B1F-7D662E5E5E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099A74EC-2B91-4152-99DA-ACE275454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E1858-DBCE-41D1-8794-37435F940BFD}" type="datetimeFigureOut">
              <a:rPr lang="it-IT" smtClean="0"/>
              <a:t>13/04/2022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02DC7B6A-CBC4-4F54-B133-EF34A3F45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ACC16078-B7B2-43E0-9272-45DCA90D2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2D650-DBA7-41E8-BFC3-60984302E6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78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A8230EC4-47F5-4A09-A6E0-4DEA1085E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822CCA12-1E75-437A-8CB6-48AB8C5E42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458EE083-3A02-4CA8-ACC9-F74D7EFF0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E1858-DBCE-41D1-8794-37435F940BFD}" type="datetimeFigureOut">
              <a:rPr lang="it-IT" smtClean="0"/>
              <a:t>13/04/2022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DDAA6A6A-F186-4486-9992-4788F3123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7B171AF8-A752-415A-B651-1EA0E413F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2D650-DBA7-41E8-BFC3-60984302E6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8006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D112340D-4EC0-4EAC-81C6-72EE01C5D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D5B5BC9B-F6E6-4332-BC0F-3E8EED60E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266929EF-F46D-4BAD-B99E-278AD74AE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E1858-DBCE-41D1-8794-37435F940BFD}" type="datetimeFigureOut">
              <a:rPr lang="it-IT" smtClean="0"/>
              <a:t>13/04/2022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4F6FDD37-B5C1-4A2D-B346-BDDA4541D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5DF2E906-6B4A-41FA-A479-C40927EF0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2D650-DBA7-41E8-BFC3-60984302E6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6267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0C5E3074-1BCD-465E-808C-1E2201D88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AA33D1BF-8FE8-44A3-857B-381187AC19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="" xmlns:a16="http://schemas.microsoft.com/office/drawing/2014/main" id="{CD86EB5D-5B71-4778-97E8-F7E663286D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0C1950B9-AF5B-4BA7-9F04-FE9259A4C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E1858-DBCE-41D1-8794-37435F940BFD}" type="datetimeFigureOut">
              <a:rPr lang="it-IT" smtClean="0"/>
              <a:t>13/04/2022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1A4FD359-9153-48C5-8FC1-F04E01338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E5216A2F-BEA1-465F-BB6E-D79F8BAFE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2D650-DBA7-41E8-BFC3-60984302E6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303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71A33330-E1D1-47F7-8A9C-22ED33EFE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BD1DD280-8A99-4F98-85C6-85D51E98F4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="" xmlns:a16="http://schemas.microsoft.com/office/drawing/2014/main" id="{0A234AFE-5038-4FE1-B2FF-C276D98AD9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="" xmlns:a16="http://schemas.microsoft.com/office/drawing/2014/main" id="{0B7EEB7B-2BED-42CD-AD27-5299944811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="" xmlns:a16="http://schemas.microsoft.com/office/drawing/2014/main" id="{AEB66C51-420F-4E4B-AD36-7632EE0C34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="" xmlns:a16="http://schemas.microsoft.com/office/drawing/2014/main" id="{9219659F-91DB-493A-82DC-221F416A5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E1858-DBCE-41D1-8794-37435F940BFD}" type="datetimeFigureOut">
              <a:rPr lang="it-IT" smtClean="0"/>
              <a:t>13/04/2022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="" xmlns:a16="http://schemas.microsoft.com/office/drawing/2014/main" id="{945F7314-97D8-4E11-A5E2-09FE8DA84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="" xmlns:a16="http://schemas.microsoft.com/office/drawing/2014/main" id="{6523D496-3970-4078-9CF7-A0BD15690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2D650-DBA7-41E8-BFC3-60984302E6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2806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E35FFF7E-2E95-4F95-B227-20AD4347B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="" xmlns:a16="http://schemas.microsoft.com/office/drawing/2014/main" id="{D1B97192-553E-4D96-9A05-A62051A49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E1858-DBCE-41D1-8794-37435F940BFD}" type="datetimeFigureOut">
              <a:rPr lang="it-IT" smtClean="0"/>
              <a:t>13/04/2022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="" xmlns:a16="http://schemas.microsoft.com/office/drawing/2014/main" id="{A1C1C959-2A73-4FB8-9FDF-63544A716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="" xmlns:a16="http://schemas.microsoft.com/office/drawing/2014/main" id="{1BC99663-23BA-4152-8846-C8E9292CB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2D650-DBA7-41E8-BFC3-60984302E6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2938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="" xmlns:a16="http://schemas.microsoft.com/office/drawing/2014/main" id="{AEDDD8E7-C02B-4DFE-A820-C5DDD13B0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E1858-DBCE-41D1-8794-37435F940BFD}" type="datetimeFigureOut">
              <a:rPr lang="it-IT" smtClean="0"/>
              <a:t>13/04/2022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="" xmlns:a16="http://schemas.microsoft.com/office/drawing/2014/main" id="{7E80E9BA-635F-44CE-A182-F305D9ADE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="" xmlns:a16="http://schemas.microsoft.com/office/drawing/2014/main" id="{02D4E807-B6AA-407E-B455-EDE207FD7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2D650-DBA7-41E8-BFC3-60984302E6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1274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F82CDAE8-25C1-4E4A-8E75-7228EF528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BE3102E7-DD7D-4A8E-BC9A-6FA185366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="" xmlns:a16="http://schemas.microsoft.com/office/drawing/2014/main" id="{EE1C5FF9-0008-456B-8B7C-CC607BD99F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BD85C4AD-77AE-476E-838D-74EF2E709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E1858-DBCE-41D1-8794-37435F940BFD}" type="datetimeFigureOut">
              <a:rPr lang="it-IT" smtClean="0"/>
              <a:t>13/04/2022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3601F4E2-0276-44B9-8444-E7653D862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83CE1F03-03EB-4CF6-B8F7-C71A858D2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2D650-DBA7-41E8-BFC3-60984302E6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250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D53F1F5C-D04F-4827-8126-81FCECEA9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="" xmlns:a16="http://schemas.microsoft.com/office/drawing/2014/main" id="{3C4E42AD-E2DD-4D64-97AB-B6B15DF3D9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="" xmlns:a16="http://schemas.microsoft.com/office/drawing/2014/main" id="{F7F6921F-466C-4595-93D2-8A5E62288D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68B620A7-8370-4FCC-86BA-445E44B61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E1858-DBCE-41D1-8794-37435F940BFD}" type="datetimeFigureOut">
              <a:rPr lang="it-IT" smtClean="0"/>
              <a:t>13/04/2022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F142A201-A368-4815-AC87-F0A85457C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7F4ABFDA-CC42-4D2F-B9F2-FE28DA692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2D650-DBA7-41E8-BFC3-60984302E6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6444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="" xmlns:a16="http://schemas.microsoft.com/office/drawing/2014/main" id="{AE87780A-EDE8-43DF-98E9-42DBD2B75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523056B0-9F83-4DC4-AC73-4A29399B3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A1CAB97A-6148-4720-8D97-C078A7A907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E1858-DBCE-41D1-8794-37435F940BFD}" type="datetimeFigureOut">
              <a:rPr lang="it-IT" smtClean="0"/>
              <a:t>13/04/2022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84B7AEC1-0954-4D7A-8186-82FF326ACF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B509C308-53BD-4347-930F-6A8585A24E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2D650-DBA7-41E8-BFC3-60984302E6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2990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>
            <a:extLst>
              <a:ext uri="{FF2B5EF4-FFF2-40B4-BE49-F238E27FC236}">
                <a16:creationId xmlns="" xmlns:a16="http://schemas.microsoft.com/office/drawing/2014/main" id="{F19DE5DB-64D2-460C-8066-4807C3C0074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5FEFD"/>
              </a:clrFrom>
              <a:clrTo>
                <a:srgbClr val="F5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3617" y="947616"/>
            <a:ext cx="4803870" cy="3777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599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0</Words>
  <Application>Microsoft Office PowerPoint</Application>
  <PresentationFormat>Personalizzato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PC</dc:creator>
  <cp:lastModifiedBy>Stanza1</cp:lastModifiedBy>
  <cp:revision>20</cp:revision>
  <dcterms:created xsi:type="dcterms:W3CDTF">2022-03-14T07:17:28Z</dcterms:created>
  <dcterms:modified xsi:type="dcterms:W3CDTF">2022-04-13T12:29:02Z</dcterms:modified>
</cp:coreProperties>
</file>